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Miriam Libre"/>
      <p:regular r:id="rId13"/>
      <p:bold r:id="rId14"/>
    </p:embeddedFont>
    <p:embeddedFont>
      <p:font typeface="Nanum Gothic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iriamLibre-regular.fntdata"/><Relationship Id="rId12" Type="http://schemas.openxmlformats.org/officeDocument/2006/relationships/slide" Target="slides/slide8.xml"/><Relationship Id="rId15" Type="http://schemas.openxmlformats.org/officeDocument/2006/relationships/font" Target="fonts/NanumGothic-regular.fntdata"/><Relationship Id="rId14" Type="http://schemas.openxmlformats.org/officeDocument/2006/relationships/font" Target="fonts/MiriamLibre-bold.fntdata"/><Relationship Id="rId16" Type="http://schemas.openxmlformats.org/officeDocument/2006/relationships/font" Target="fonts/NanumGothic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f9620417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f9620417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f96204171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f96204171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bc1feb4d8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1bc1feb4d8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f9620417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f9620417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bc79eaff0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bc79eaff0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bc79eaff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bc79eaff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d004ff72e9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d004ff72e9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3.png"/><Relationship Id="rId13" Type="http://schemas.openxmlformats.org/officeDocument/2006/relationships/image" Target="../media/image12.png"/><Relationship Id="rId1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6.png"/><Relationship Id="rId14" Type="http://schemas.openxmlformats.org/officeDocument/2006/relationships/image" Target="../media/image11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30.png"/><Relationship Id="rId13" Type="http://schemas.openxmlformats.org/officeDocument/2006/relationships/image" Target="../media/image24.png"/><Relationship Id="rId1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30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1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4.png"/><Relationship Id="rId1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Layouts/_rels/slideLayout2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Layouts/_rels/slideLayout2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Layouts/_rels/slideLayout2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15" Type="http://schemas.openxmlformats.org/officeDocument/2006/relationships/hyperlink" Target="http://bit.ly/2TyoMsr" TargetMode="External"/><Relationship Id="rId14" Type="http://schemas.openxmlformats.org/officeDocument/2006/relationships/hyperlink" Target="http://bit.ly/2Tynxth" TargetMode="External"/><Relationship Id="rId16" Type="http://schemas.openxmlformats.org/officeDocument/2006/relationships/hyperlink" Target="http://bit.ly/2TtBDfr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Layouts/_rels/slideLayout2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Layouts/_rels/slideLayout2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0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9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image" Target="../media/image9.png"/><Relationship Id="rId13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5.png"/><Relationship Id="rId7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08225" y="1544150"/>
            <a:ext cx="7704000" cy="156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08225" y="3363675"/>
            <a:ext cx="52296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-5400000">
            <a:off x="5181555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5888155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5182226" y="1131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flipH="1">
            <a:off x="7508099" y="37838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>
            <a:off x="7545749" y="5400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-5400000">
            <a:off x="-623150" y="-416850"/>
            <a:ext cx="2206401" cy="19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>
            <a:off x="7121913" y="43607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708217" y="227075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5400000">
            <a:off x="4105622" y="107000"/>
            <a:ext cx="243543" cy="11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5400000">
            <a:off x="7769585" y="20127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>
            <a:off x="-92481" y="4000308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13">
            <a:alphaModFix amt="88000"/>
          </a:blip>
          <a:stretch>
            <a:fillRect/>
          </a:stretch>
        </p:blipFill>
        <p:spPr>
          <a:xfrm flipH="1">
            <a:off x="249971" y="4000299"/>
            <a:ext cx="852308" cy="8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>
          <a:blip r:embed="rId14">
            <a:alphaModFix amt="88000"/>
          </a:blip>
          <a:stretch>
            <a:fillRect/>
          </a:stretch>
        </p:blipFill>
        <p:spPr>
          <a:xfrm rot="7361621">
            <a:off x="2786641" y="4168921"/>
            <a:ext cx="929886" cy="96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1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 rot="5400000">
            <a:off x="-856156" y="856143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1"/>
          <p:cNvPicPr preferRelativeResize="0"/>
          <p:nvPr/>
        </p:nvPicPr>
        <p:blipFill rotWithShape="1">
          <a:blip r:embed="rId3">
            <a:alphaModFix amt="88000"/>
          </a:blip>
          <a:srcRect b="8990" l="3530" r="-3530" t="-8990"/>
          <a:stretch/>
        </p:blipFill>
        <p:spPr>
          <a:xfrm flipH="1" rot="307693">
            <a:off x="638068" y="3876543"/>
            <a:ext cx="2379515" cy="185761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1"/>
          <p:cNvSpPr txBox="1"/>
          <p:nvPr>
            <p:ph hasCustomPrompt="1" type="title"/>
          </p:nvPr>
        </p:nvSpPr>
        <p:spPr>
          <a:xfrm>
            <a:off x="1024800" y="1409513"/>
            <a:ext cx="4523400" cy="163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2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3" name="Google Shape;143;p11"/>
          <p:cNvSpPr txBox="1"/>
          <p:nvPr>
            <p:ph idx="1" type="subTitle"/>
          </p:nvPr>
        </p:nvSpPr>
        <p:spPr>
          <a:xfrm>
            <a:off x="1024800" y="3019688"/>
            <a:ext cx="42069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44" name="Google Shape;144;p1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flipH="1" rot="10800000">
            <a:off x="124375" y="68464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1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flipH="1" rot="3970416">
            <a:off x="-1096927" y="3710007"/>
            <a:ext cx="3056178" cy="157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1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>
            <a:off x="2190385" y="4551100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 amt="88000"/>
          </a:blip>
          <a:srcRect b="8990" l="3530" r="-3530" t="-8990"/>
          <a:stretch/>
        </p:blipFill>
        <p:spPr>
          <a:xfrm flipH="1" rot="-10472502">
            <a:off x="3983844" y="-388807"/>
            <a:ext cx="2379515" cy="18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1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 rot="-5400000">
            <a:off x="5405107" y="283493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1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 rot="5400000">
            <a:off x="6111707" y="283493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flipH="1" rot="10800000">
            <a:off x="5405777" y="410681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1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7731651" y="-213633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10800000">
            <a:off x="7769301" y="3495867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1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7345464" y="363318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1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flipH="1" rot="5400000">
            <a:off x="7993136" y="2908080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1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8624845">
            <a:off x="5961554" y="1969648"/>
            <a:ext cx="3013070" cy="155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1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10800000">
            <a:off x="5950509" y="107425"/>
            <a:ext cx="1561649" cy="132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1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flipH="1" rot="10800000">
            <a:off x="2384233" y="467847"/>
            <a:ext cx="2648439" cy="144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idx="1" type="subTitle"/>
          </p:nvPr>
        </p:nvSpPr>
        <p:spPr>
          <a:xfrm>
            <a:off x="1335900" y="1313983"/>
            <a:ext cx="6472200" cy="20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61" name="Google Shape;161;p13"/>
          <p:cNvSpPr txBox="1"/>
          <p:nvPr>
            <p:ph idx="2" type="subTitle"/>
          </p:nvPr>
        </p:nvSpPr>
        <p:spPr>
          <a:xfrm>
            <a:off x="1335900" y="3340217"/>
            <a:ext cx="6472200" cy="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Miriam Libre"/>
              <a:buNone/>
              <a:defRPr b="1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pic>
        <p:nvPicPr>
          <p:cNvPr id="162" name="Google Shape;162;p13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3478813">
            <a:off x="-767614" y="3309299"/>
            <a:ext cx="2777300" cy="216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-5400000">
            <a:off x="-575607" y="1524522"/>
            <a:ext cx="1864700" cy="9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0800000">
            <a:off x="4340517" y="68471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-121382" y="-211729"/>
            <a:ext cx="1733650" cy="16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3970419">
            <a:off x="7412668" y="3840672"/>
            <a:ext cx="2431649" cy="12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6550093" y="4777749"/>
            <a:ext cx="2107225" cy="1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rot="10800000">
            <a:off x="252442" y="663221"/>
            <a:ext cx="627150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3722057" y="395671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2268692">
            <a:off x="57186" y="4034653"/>
            <a:ext cx="1582177" cy="68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>
            <a:off x="2511822" y="4180252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>
            <a:off x="4895917" y="4363625"/>
            <a:ext cx="1114366" cy="943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>
          <a:blip r:embed="rId13">
            <a:alphaModFix amt="88000"/>
          </a:blip>
          <a:stretch>
            <a:fillRect/>
          </a:stretch>
        </p:blipFill>
        <p:spPr>
          <a:xfrm rot="5400000">
            <a:off x="7890444" y="919968"/>
            <a:ext cx="1426875" cy="6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hasCustomPrompt="1" idx="2" type="title"/>
          </p:nvPr>
        </p:nvSpPr>
        <p:spPr>
          <a:xfrm>
            <a:off x="1181075" y="1404325"/>
            <a:ext cx="1379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4"/>
          <p:cNvSpPr txBox="1"/>
          <p:nvPr>
            <p:ph idx="1" type="subTitle"/>
          </p:nvPr>
        </p:nvSpPr>
        <p:spPr>
          <a:xfrm>
            <a:off x="1181075" y="2165225"/>
            <a:ext cx="265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8" name="Google Shape;178;p14"/>
          <p:cNvSpPr txBox="1"/>
          <p:nvPr>
            <p:ph idx="3" type="subTitle"/>
          </p:nvPr>
        </p:nvSpPr>
        <p:spPr>
          <a:xfrm>
            <a:off x="1181075" y="1855175"/>
            <a:ext cx="320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179" name="Google Shape;179;p14"/>
          <p:cNvSpPr txBox="1"/>
          <p:nvPr>
            <p:ph hasCustomPrompt="1" idx="4" type="title"/>
          </p:nvPr>
        </p:nvSpPr>
        <p:spPr>
          <a:xfrm>
            <a:off x="1181075" y="2972125"/>
            <a:ext cx="1379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4"/>
          <p:cNvSpPr txBox="1"/>
          <p:nvPr>
            <p:ph idx="5" type="subTitle"/>
          </p:nvPr>
        </p:nvSpPr>
        <p:spPr>
          <a:xfrm>
            <a:off x="1181075" y="3733025"/>
            <a:ext cx="265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1" name="Google Shape;181;p14"/>
          <p:cNvSpPr txBox="1"/>
          <p:nvPr>
            <p:ph idx="6" type="subTitle"/>
          </p:nvPr>
        </p:nvSpPr>
        <p:spPr>
          <a:xfrm>
            <a:off x="1181075" y="3422975"/>
            <a:ext cx="320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182" name="Google Shape;182;p14"/>
          <p:cNvSpPr txBox="1"/>
          <p:nvPr>
            <p:ph hasCustomPrompt="1" idx="7" type="title"/>
          </p:nvPr>
        </p:nvSpPr>
        <p:spPr>
          <a:xfrm>
            <a:off x="4492350" y="1404325"/>
            <a:ext cx="1379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3" name="Google Shape;183;p14"/>
          <p:cNvSpPr txBox="1"/>
          <p:nvPr>
            <p:ph idx="8" type="subTitle"/>
          </p:nvPr>
        </p:nvSpPr>
        <p:spPr>
          <a:xfrm>
            <a:off x="4492350" y="2165225"/>
            <a:ext cx="265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4" name="Google Shape;184;p14"/>
          <p:cNvSpPr txBox="1"/>
          <p:nvPr>
            <p:ph idx="9" type="subTitle"/>
          </p:nvPr>
        </p:nvSpPr>
        <p:spPr>
          <a:xfrm>
            <a:off x="4492350" y="1855175"/>
            <a:ext cx="393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185" name="Google Shape;185;p14"/>
          <p:cNvSpPr txBox="1"/>
          <p:nvPr>
            <p:ph hasCustomPrompt="1" idx="13" type="title"/>
          </p:nvPr>
        </p:nvSpPr>
        <p:spPr>
          <a:xfrm>
            <a:off x="4492350" y="2972125"/>
            <a:ext cx="13791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6" name="Google Shape;186;p14"/>
          <p:cNvSpPr txBox="1"/>
          <p:nvPr>
            <p:ph idx="14" type="subTitle"/>
          </p:nvPr>
        </p:nvSpPr>
        <p:spPr>
          <a:xfrm>
            <a:off x="4492350" y="3733025"/>
            <a:ext cx="265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7" name="Google Shape;187;p14"/>
          <p:cNvSpPr txBox="1"/>
          <p:nvPr>
            <p:ph idx="15" type="subTitle"/>
          </p:nvPr>
        </p:nvSpPr>
        <p:spPr>
          <a:xfrm>
            <a:off x="4492350" y="3422975"/>
            <a:ext cx="393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pic>
        <p:nvPicPr>
          <p:cNvPr id="188" name="Google Shape;188;p14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4982925" y="45618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-721521" y="-555700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8051379" y="3697450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4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0800000">
            <a:off x="6973091" y="1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4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8285407" y="18522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4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5400000">
            <a:off x="-1030378" y="3424989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4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6144719" y="4328208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4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5400000">
            <a:off x="8117013" y="38835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4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280449" y="4603490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4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9054973">
            <a:off x="-152233" y="164946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4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>
            <a:off x="-1605576" y="4812147"/>
            <a:ext cx="2851599" cy="15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01" name="Google Shape;201;p15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10800000">
            <a:off x="1421584" y="4518453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5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7937474" y="4124409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-781201" y="-128741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5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502146" y="4301220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5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86842" y="407024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5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5400000">
            <a:off x="7117673" y="797244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5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1" y="-696700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-5400000">
            <a:off x="-323671" y="66705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5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6522988" y="-107482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5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1745027">
            <a:off x="8251291" y="3935408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5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10800000">
            <a:off x="7674446" y="101156"/>
            <a:ext cx="2851599" cy="15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14" name="Google Shape;214;p16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 rot="7321184">
            <a:off x="-766535" y="-500754"/>
            <a:ext cx="2114962" cy="165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6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-5400000">
            <a:off x="-826491" y="3216564"/>
            <a:ext cx="2475826" cy="128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flipH="1">
            <a:off x="4466408" y="4686350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6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flipH="1" rot="-10677085">
            <a:off x="-129063" y="4464734"/>
            <a:ext cx="1698129" cy="1618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6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flipH="1" rot="-6829587">
            <a:off x="7182646" y="217074"/>
            <a:ext cx="3161852" cy="162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6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flipH="1">
            <a:off x="6432047" y="195450"/>
            <a:ext cx="2384852" cy="12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>
            <a:off x="3847948" y="4806463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flipH="1" rot="8531305">
            <a:off x="-62235" y="230297"/>
            <a:ext cx="1204854" cy="52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flipH="1">
            <a:off x="195483" y="4138575"/>
            <a:ext cx="627150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6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flipH="1" rot="-5400000">
            <a:off x="7616047" y="3037375"/>
            <a:ext cx="2384852" cy="12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7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4982925" y="45618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7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-721521" y="-555700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8051379" y="3697450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0800000">
            <a:off x="6973091" y="1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7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8285407" y="18522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7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5400000">
            <a:off x="-1030378" y="3424989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7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6144719" y="4328208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7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5400000">
            <a:off x="8117013" y="38835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7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280449" y="4603490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9054973">
            <a:off x="-152233" y="164946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7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>
            <a:off x="-1605576" y="4812147"/>
            <a:ext cx="2851599" cy="15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7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17"/>
          <p:cNvSpPr txBox="1"/>
          <p:nvPr>
            <p:ph idx="1" type="subTitle"/>
          </p:nvPr>
        </p:nvSpPr>
        <p:spPr>
          <a:xfrm>
            <a:off x="1824025" y="2012825"/>
            <a:ext cx="279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8" name="Google Shape;238;p17"/>
          <p:cNvSpPr txBox="1"/>
          <p:nvPr>
            <p:ph idx="2" type="subTitle"/>
          </p:nvPr>
        </p:nvSpPr>
        <p:spPr>
          <a:xfrm>
            <a:off x="1824025" y="1626575"/>
            <a:ext cx="279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239" name="Google Shape;239;p17"/>
          <p:cNvSpPr txBox="1"/>
          <p:nvPr>
            <p:ph idx="3" type="subTitle"/>
          </p:nvPr>
        </p:nvSpPr>
        <p:spPr>
          <a:xfrm>
            <a:off x="1824025" y="3306425"/>
            <a:ext cx="279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0" name="Google Shape;240;p17"/>
          <p:cNvSpPr txBox="1"/>
          <p:nvPr>
            <p:ph idx="4" type="subTitle"/>
          </p:nvPr>
        </p:nvSpPr>
        <p:spPr>
          <a:xfrm>
            <a:off x="1824025" y="2920175"/>
            <a:ext cx="279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241" name="Google Shape;241;p17"/>
          <p:cNvSpPr txBox="1"/>
          <p:nvPr>
            <p:ph idx="5" type="subTitle"/>
          </p:nvPr>
        </p:nvSpPr>
        <p:spPr>
          <a:xfrm>
            <a:off x="5633100" y="2012825"/>
            <a:ext cx="279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2" name="Google Shape;242;p17"/>
          <p:cNvSpPr txBox="1"/>
          <p:nvPr>
            <p:ph idx="6" type="subTitle"/>
          </p:nvPr>
        </p:nvSpPr>
        <p:spPr>
          <a:xfrm>
            <a:off x="5633100" y="1626575"/>
            <a:ext cx="279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243" name="Google Shape;243;p17"/>
          <p:cNvSpPr txBox="1"/>
          <p:nvPr>
            <p:ph idx="7" type="subTitle"/>
          </p:nvPr>
        </p:nvSpPr>
        <p:spPr>
          <a:xfrm>
            <a:off x="5633100" y="3306425"/>
            <a:ext cx="279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4" name="Google Shape;244;p17"/>
          <p:cNvSpPr txBox="1"/>
          <p:nvPr>
            <p:ph idx="8" type="subTitle"/>
          </p:nvPr>
        </p:nvSpPr>
        <p:spPr>
          <a:xfrm>
            <a:off x="5633100" y="2920175"/>
            <a:ext cx="279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_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47" name="Google Shape;247;p18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10800000">
            <a:off x="1421584" y="4518453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7937474" y="4124409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8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-781201" y="-128741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8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502146" y="4301220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86842" y="407024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5400000">
            <a:off x="7117673" y="797244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8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1" y="-696700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8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-5400000">
            <a:off x="-323671" y="66705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8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6522988" y="-107482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8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1745027">
            <a:off x="8251291" y="3935408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8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10800000">
            <a:off x="7674446" y="101156"/>
            <a:ext cx="2851599" cy="15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8"/>
          <p:cNvSpPr txBox="1"/>
          <p:nvPr>
            <p:ph idx="1" type="subTitle"/>
          </p:nvPr>
        </p:nvSpPr>
        <p:spPr>
          <a:xfrm>
            <a:off x="720000" y="3343775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59" name="Google Shape;259;p18"/>
          <p:cNvSpPr txBox="1"/>
          <p:nvPr>
            <p:ph idx="2" type="subTitle"/>
          </p:nvPr>
        </p:nvSpPr>
        <p:spPr>
          <a:xfrm>
            <a:off x="720000" y="2957525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260" name="Google Shape;260;p18"/>
          <p:cNvSpPr txBox="1"/>
          <p:nvPr>
            <p:ph idx="3" type="subTitle"/>
          </p:nvPr>
        </p:nvSpPr>
        <p:spPr>
          <a:xfrm>
            <a:off x="3344138" y="3343775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1" name="Google Shape;261;p18"/>
          <p:cNvSpPr txBox="1"/>
          <p:nvPr>
            <p:ph idx="4" type="subTitle"/>
          </p:nvPr>
        </p:nvSpPr>
        <p:spPr>
          <a:xfrm>
            <a:off x="3344138" y="2957525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262" name="Google Shape;262;p18"/>
          <p:cNvSpPr txBox="1"/>
          <p:nvPr>
            <p:ph idx="5" type="subTitle"/>
          </p:nvPr>
        </p:nvSpPr>
        <p:spPr>
          <a:xfrm>
            <a:off x="5885339" y="3343775"/>
            <a:ext cx="235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3" name="Google Shape;263;p18"/>
          <p:cNvSpPr txBox="1"/>
          <p:nvPr>
            <p:ph idx="6" type="subTitle"/>
          </p:nvPr>
        </p:nvSpPr>
        <p:spPr>
          <a:xfrm>
            <a:off x="5885339" y="2957525"/>
            <a:ext cx="235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2_2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66" name="Google Shape;266;p19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10800000">
            <a:off x="1421584" y="4518453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7937474" y="4124409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-781201" y="-128741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502146" y="4301220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9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86842" y="407024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5400000">
            <a:off x="7117673" y="797244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1" y="-696700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-5400000">
            <a:off x="-323671" y="66705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6522988" y="-107482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9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1745027">
            <a:off x="8251291" y="3935408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9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10800000">
            <a:off x="7674446" y="101156"/>
            <a:ext cx="2851599" cy="15540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9"/>
          <p:cNvSpPr txBox="1"/>
          <p:nvPr>
            <p:ph idx="1" type="subTitle"/>
          </p:nvPr>
        </p:nvSpPr>
        <p:spPr>
          <a:xfrm>
            <a:off x="910500" y="2089025"/>
            <a:ext cx="28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8" name="Google Shape;278;p19"/>
          <p:cNvSpPr txBox="1"/>
          <p:nvPr>
            <p:ph idx="2" type="subTitle"/>
          </p:nvPr>
        </p:nvSpPr>
        <p:spPr>
          <a:xfrm>
            <a:off x="910500" y="1702775"/>
            <a:ext cx="28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279" name="Google Shape;279;p19"/>
          <p:cNvSpPr txBox="1"/>
          <p:nvPr>
            <p:ph idx="3" type="subTitle"/>
          </p:nvPr>
        </p:nvSpPr>
        <p:spPr>
          <a:xfrm>
            <a:off x="910500" y="3382625"/>
            <a:ext cx="28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0" name="Google Shape;280;p19"/>
          <p:cNvSpPr txBox="1"/>
          <p:nvPr>
            <p:ph idx="4" type="subTitle"/>
          </p:nvPr>
        </p:nvSpPr>
        <p:spPr>
          <a:xfrm>
            <a:off x="910500" y="2996375"/>
            <a:ext cx="28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281" name="Google Shape;281;p19"/>
          <p:cNvSpPr txBox="1"/>
          <p:nvPr>
            <p:ph idx="5" type="subTitle"/>
          </p:nvPr>
        </p:nvSpPr>
        <p:spPr>
          <a:xfrm>
            <a:off x="5415000" y="2089025"/>
            <a:ext cx="28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2" name="Google Shape;282;p19"/>
          <p:cNvSpPr txBox="1"/>
          <p:nvPr>
            <p:ph idx="6" type="subTitle"/>
          </p:nvPr>
        </p:nvSpPr>
        <p:spPr>
          <a:xfrm>
            <a:off x="5415000" y="1702775"/>
            <a:ext cx="28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283" name="Google Shape;283;p19"/>
          <p:cNvSpPr txBox="1"/>
          <p:nvPr>
            <p:ph idx="7" type="subTitle"/>
          </p:nvPr>
        </p:nvSpPr>
        <p:spPr>
          <a:xfrm>
            <a:off x="5415000" y="3382625"/>
            <a:ext cx="28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4" name="Google Shape;284;p19"/>
          <p:cNvSpPr txBox="1"/>
          <p:nvPr>
            <p:ph idx="8" type="subTitle"/>
          </p:nvPr>
        </p:nvSpPr>
        <p:spPr>
          <a:xfrm>
            <a:off x="5415000" y="2996375"/>
            <a:ext cx="2818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/>
          <p:nvPr>
            <p:ph type="title"/>
          </p:nvPr>
        </p:nvSpPr>
        <p:spPr>
          <a:xfrm flipH="1">
            <a:off x="847188" y="2369538"/>
            <a:ext cx="3298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7" name="Google Shape;287;p20"/>
          <p:cNvSpPr txBox="1"/>
          <p:nvPr>
            <p:ph idx="1" type="subTitle"/>
          </p:nvPr>
        </p:nvSpPr>
        <p:spPr>
          <a:xfrm flipH="1">
            <a:off x="1123788" y="3495763"/>
            <a:ext cx="2745300" cy="9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8" name="Google Shape;288;p20"/>
          <p:cNvSpPr txBox="1"/>
          <p:nvPr>
            <p:ph hasCustomPrompt="1" idx="2" type="title"/>
          </p:nvPr>
        </p:nvSpPr>
        <p:spPr>
          <a:xfrm flipH="1">
            <a:off x="1635675" y="746525"/>
            <a:ext cx="1721400" cy="14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8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289" name="Google Shape;289;p20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 rot="-7602839">
            <a:off x="4308167" y="773569"/>
            <a:ext cx="2379514" cy="18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-5400000">
            <a:off x="5217381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5923981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5218051" y="1131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flipH="1">
            <a:off x="7543925" y="37838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>
            <a:off x="7581575" y="5400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0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flipH="1">
            <a:off x="7157738" y="43607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rot="5400000">
            <a:off x="7805410" y="20127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flipH="1" rot="2175155">
            <a:off x="5773828" y="1688255"/>
            <a:ext cx="3013070" cy="155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0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10800000">
            <a:off x="928326" y="4497824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0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flipH="1">
            <a:off x="4543783" y="3061800"/>
            <a:ext cx="1561649" cy="132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0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flipH="1">
            <a:off x="4127392" y="392250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0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-938937" y="1155811"/>
            <a:ext cx="2870899" cy="7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0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10800000">
            <a:off x="539593" y="313071"/>
            <a:ext cx="1809400" cy="2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5027088" y="2369538"/>
            <a:ext cx="3298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5303688" y="3495763"/>
            <a:ext cx="2745300" cy="9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hasCustomPrompt="1" idx="2" type="title"/>
          </p:nvPr>
        </p:nvSpPr>
        <p:spPr>
          <a:xfrm>
            <a:off x="5986800" y="746536"/>
            <a:ext cx="1379100" cy="14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8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7602839">
            <a:off x="2485094" y="773569"/>
            <a:ext cx="2379514" cy="18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5400000">
            <a:off x="1598055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-5400000">
            <a:off x="891455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flipH="1">
            <a:off x="-1027974" y="1131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-352450" y="37838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flipH="1">
            <a:off x="165099" y="5400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708611" y="43607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-5400000">
            <a:off x="-442035" y="20127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-2175155">
            <a:off x="385877" y="1688255"/>
            <a:ext cx="3013070" cy="155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3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flipH="1" rot="10800000">
            <a:off x="3261751" y="4497824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>
            <a:off x="3067343" y="3061800"/>
            <a:ext cx="1561649" cy="1321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>
            <a:off x="4098617" y="392250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-5400000">
            <a:off x="7240813" y="1155811"/>
            <a:ext cx="2870899" cy="7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3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rot="10800000">
            <a:off x="6823782" y="313071"/>
            <a:ext cx="1809400" cy="2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1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5400000">
            <a:off x="5887525" y="3821294"/>
            <a:ext cx="2508243" cy="217550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1"/>
          <p:cNvSpPr txBox="1"/>
          <p:nvPr>
            <p:ph type="title"/>
          </p:nvPr>
        </p:nvSpPr>
        <p:spPr>
          <a:xfrm flipH="1">
            <a:off x="2922750" y="2369538"/>
            <a:ext cx="3298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6" name="Google Shape;306;p21"/>
          <p:cNvSpPr txBox="1"/>
          <p:nvPr>
            <p:ph idx="1" type="subTitle"/>
          </p:nvPr>
        </p:nvSpPr>
        <p:spPr>
          <a:xfrm flipH="1">
            <a:off x="3199350" y="3495763"/>
            <a:ext cx="2745300" cy="9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07" name="Google Shape;307;p21"/>
          <p:cNvSpPr txBox="1"/>
          <p:nvPr>
            <p:ph hasCustomPrompt="1" idx="2" type="title"/>
          </p:nvPr>
        </p:nvSpPr>
        <p:spPr>
          <a:xfrm flipH="1">
            <a:off x="3630325" y="746525"/>
            <a:ext cx="1883400" cy="14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8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308" name="Google Shape;308;p21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3197161">
            <a:off x="6488368" y="2634962"/>
            <a:ext cx="2379514" cy="18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5400000">
            <a:off x="1547704" y="340120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-5400000">
            <a:off x="841104" y="340120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1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-1078326" y="4163446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1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flipH="1" rot="10800000">
            <a:off x="-402801" y="-157007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1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114748" y="3552494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10800000">
            <a:off x="658259" y="419945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1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-5400000">
            <a:off x="-492386" y="2964706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1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flipH="1" rot="-8624845">
            <a:off x="-121674" y="2026274"/>
            <a:ext cx="3013070" cy="155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1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3211399" y="-22122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1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flipH="1" rot="-1010541">
            <a:off x="7209118" y="1908952"/>
            <a:ext cx="1561649" cy="13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1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-5400000">
            <a:off x="7190462" y="3324758"/>
            <a:ext cx="2870899" cy="7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1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flipH="1">
            <a:off x="3502481" y="460349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1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7522348" y="187431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1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5400000">
            <a:off x="7746183" y="1660169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1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 flipH="1" rot="10800000">
            <a:off x="6668266" y="481544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1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10800000">
            <a:off x="6215922" y="3896620"/>
            <a:ext cx="1306427" cy="4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1_1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2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-5400000">
            <a:off x="650457" y="-806857"/>
            <a:ext cx="2508243" cy="2175507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2"/>
          <p:cNvSpPr txBox="1"/>
          <p:nvPr>
            <p:ph type="title"/>
          </p:nvPr>
        </p:nvSpPr>
        <p:spPr>
          <a:xfrm flipH="1">
            <a:off x="3693150" y="1852656"/>
            <a:ext cx="3906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8" name="Google Shape;328;p22"/>
          <p:cNvSpPr txBox="1"/>
          <p:nvPr>
            <p:ph idx="1" type="subTitle"/>
          </p:nvPr>
        </p:nvSpPr>
        <p:spPr>
          <a:xfrm flipH="1">
            <a:off x="3693250" y="2694444"/>
            <a:ext cx="2745300" cy="90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29" name="Google Shape;329;p22"/>
          <p:cNvSpPr txBox="1"/>
          <p:nvPr>
            <p:ph hasCustomPrompt="1" idx="2" type="title"/>
          </p:nvPr>
        </p:nvSpPr>
        <p:spPr>
          <a:xfrm flipH="1">
            <a:off x="1696350" y="1908331"/>
            <a:ext cx="1883400" cy="140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8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330" name="Google Shape;330;p22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-7602839">
            <a:off x="178342" y="697369"/>
            <a:ext cx="2379514" cy="18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2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-5400000">
            <a:off x="5141181" y="42047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2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5400000">
            <a:off x="5847781" y="42047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2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5141851" y="369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2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flipH="1">
            <a:off x="7467725" y="37076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2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7505375" y="4638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2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>
            <a:off x="7081538" y="42845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22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5400000">
            <a:off x="7729210" y="19365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2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flipH="1" rot="2175155">
            <a:off x="7127365" y="2696293"/>
            <a:ext cx="3013070" cy="155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2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852126" y="4421624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2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flipH="1" rot="9789459">
            <a:off x="275457" y="1959424"/>
            <a:ext cx="1561649" cy="1321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2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rot="5400000">
            <a:off x="-1015137" y="1079611"/>
            <a:ext cx="2870899" cy="78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2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flipH="1" rot="10800000">
            <a:off x="3734343" y="297746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2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97775" y="3828862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2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-5400000">
            <a:off x="-509359" y="3241075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2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 flipH="1">
            <a:off x="1431192" y="3534750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2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>
            <a:off x="1523876" y="807924"/>
            <a:ext cx="1306427" cy="4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3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49" name="Google Shape;349;p23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10800000">
            <a:off x="1421584" y="4518453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7937474" y="4124409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-781201" y="-128741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3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502146" y="4301220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3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86842" y="407024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3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5400000">
            <a:off x="7117673" y="797244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3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1" y="-696700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3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-5400000">
            <a:off x="-323671" y="66705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3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6522988" y="-107482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3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1745027">
            <a:off x="8251291" y="3935408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3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10800000">
            <a:off x="7674446" y="101156"/>
            <a:ext cx="2851599" cy="15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3"/>
          <p:cNvSpPr txBox="1"/>
          <p:nvPr>
            <p:ph idx="1" type="subTitle"/>
          </p:nvPr>
        </p:nvSpPr>
        <p:spPr>
          <a:xfrm>
            <a:off x="720000" y="208236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1" name="Google Shape;361;p23"/>
          <p:cNvSpPr txBox="1"/>
          <p:nvPr>
            <p:ph idx="2" type="subTitle"/>
          </p:nvPr>
        </p:nvSpPr>
        <p:spPr>
          <a:xfrm>
            <a:off x="720000" y="177741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362" name="Google Shape;362;p23"/>
          <p:cNvSpPr txBox="1"/>
          <p:nvPr>
            <p:ph idx="3" type="subTitle"/>
          </p:nvPr>
        </p:nvSpPr>
        <p:spPr>
          <a:xfrm>
            <a:off x="3344100" y="208236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3" name="Google Shape;363;p23"/>
          <p:cNvSpPr txBox="1"/>
          <p:nvPr>
            <p:ph idx="4" type="subTitle"/>
          </p:nvPr>
        </p:nvSpPr>
        <p:spPr>
          <a:xfrm>
            <a:off x="3344100" y="177741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364" name="Google Shape;364;p23"/>
          <p:cNvSpPr txBox="1"/>
          <p:nvPr>
            <p:ph idx="5" type="subTitle"/>
          </p:nvPr>
        </p:nvSpPr>
        <p:spPr>
          <a:xfrm>
            <a:off x="5968200" y="208236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5" name="Google Shape;365;p23"/>
          <p:cNvSpPr txBox="1"/>
          <p:nvPr>
            <p:ph idx="6" type="subTitle"/>
          </p:nvPr>
        </p:nvSpPr>
        <p:spPr>
          <a:xfrm>
            <a:off x="5968200" y="177741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366" name="Google Shape;366;p23"/>
          <p:cNvSpPr txBox="1"/>
          <p:nvPr>
            <p:ph idx="7" type="subTitle"/>
          </p:nvPr>
        </p:nvSpPr>
        <p:spPr>
          <a:xfrm>
            <a:off x="720000" y="371971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7" name="Google Shape;367;p23"/>
          <p:cNvSpPr txBox="1"/>
          <p:nvPr>
            <p:ph idx="8" type="subTitle"/>
          </p:nvPr>
        </p:nvSpPr>
        <p:spPr>
          <a:xfrm>
            <a:off x="720000" y="341476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368" name="Google Shape;368;p23"/>
          <p:cNvSpPr txBox="1"/>
          <p:nvPr>
            <p:ph idx="9" type="subTitle"/>
          </p:nvPr>
        </p:nvSpPr>
        <p:spPr>
          <a:xfrm>
            <a:off x="3344100" y="371971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9" name="Google Shape;369;p23"/>
          <p:cNvSpPr txBox="1"/>
          <p:nvPr>
            <p:ph idx="13" type="subTitle"/>
          </p:nvPr>
        </p:nvSpPr>
        <p:spPr>
          <a:xfrm>
            <a:off x="3344100" y="341476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370" name="Google Shape;370;p23"/>
          <p:cNvSpPr txBox="1"/>
          <p:nvPr>
            <p:ph idx="14" type="subTitle"/>
          </p:nvPr>
        </p:nvSpPr>
        <p:spPr>
          <a:xfrm>
            <a:off x="5968200" y="371971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1" name="Google Shape;371;p23"/>
          <p:cNvSpPr txBox="1"/>
          <p:nvPr>
            <p:ph idx="15" type="subTitle"/>
          </p:nvPr>
        </p:nvSpPr>
        <p:spPr>
          <a:xfrm>
            <a:off x="5968200" y="341476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TITLE_AND_DESCRIPTION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4"/>
          <p:cNvSpPr txBox="1"/>
          <p:nvPr>
            <p:ph type="title"/>
          </p:nvPr>
        </p:nvSpPr>
        <p:spPr>
          <a:xfrm>
            <a:off x="4459100" y="1249500"/>
            <a:ext cx="3784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74" name="Google Shape;374;p24"/>
          <p:cNvSpPr txBox="1"/>
          <p:nvPr>
            <p:ph idx="1" type="subTitle"/>
          </p:nvPr>
        </p:nvSpPr>
        <p:spPr>
          <a:xfrm>
            <a:off x="4459100" y="2819400"/>
            <a:ext cx="3608400" cy="10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375" name="Google Shape;375;p24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-7321180">
            <a:off x="7170485" y="-459701"/>
            <a:ext cx="3081884" cy="2405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7779076" y="3137400"/>
            <a:ext cx="1864700" cy="9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4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104225" y="4333812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4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677085">
            <a:off x="7095151" y="3869477"/>
            <a:ext cx="1963773" cy="187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4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6829584">
            <a:off x="-932052" y="184958"/>
            <a:ext cx="3056178" cy="157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4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559808" y="238125"/>
            <a:ext cx="2648439" cy="14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4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>
            <a:off x="8397850" y="4317725"/>
            <a:ext cx="627150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4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3667310" y="4661000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4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8531305">
            <a:off x="7005515" y="327097"/>
            <a:ext cx="1204854" cy="52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4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-7350889">
            <a:off x="2419252" y="331775"/>
            <a:ext cx="1865147" cy="17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_4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25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10800000">
            <a:off x="1421584" y="4518453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5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7937474" y="4124409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5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-781201" y="-128741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25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502146" y="4301220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5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86842" y="407024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25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5400000">
            <a:off x="7117673" y="797244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5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1" y="-696700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25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-5400000">
            <a:off x="-323671" y="66705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5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6522988" y="-107482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5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1745027">
            <a:off x="8251291" y="3935408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5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10800000">
            <a:off x="7674446" y="101156"/>
            <a:ext cx="2851599" cy="15540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5"/>
          <p:cNvSpPr txBox="1"/>
          <p:nvPr>
            <p:ph hasCustomPrompt="1" type="title"/>
          </p:nvPr>
        </p:nvSpPr>
        <p:spPr>
          <a:xfrm flipH="1">
            <a:off x="940802" y="1276275"/>
            <a:ext cx="2166600" cy="114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98" name="Google Shape;398;p25"/>
          <p:cNvSpPr txBox="1"/>
          <p:nvPr>
            <p:ph hasCustomPrompt="1" idx="2" type="title"/>
          </p:nvPr>
        </p:nvSpPr>
        <p:spPr>
          <a:xfrm flipH="1">
            <a:off x="3513673" y="1276275"/>
            <a:ext cx="2166600" cy="114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99" name="Google Shape;399;p25"/>
          <p:cNvSpPr txBox="1"/>
          <p:nvPr>
            <p:ph hasCustomPrompt="1" idx="3" type="title"/>
          </p:nvPr>
        </p:nvSpPr>
        <p:spPr>
          <a:xfrm flipH="1">
            <a:off x="6086544" y="1276275"/>
            <a:ext cx="2166600" cy="114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0" name="Google Shape;400;p25"/>
          <p:cNvSpPr txBox="1"/>
          <p:nvPr>
            <p:ph idx="1" type="subTitle"/>
          </p:nvPr>
        </p:nvSpPr>
        <p:spPr>
          <a:xfrm>
            <a:off x="796202" y="3343775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1" name="Google Shape;401;p25"/>
          <p:cNvSpPr txBox="1"/>
          <p:nvPr>
            <p:ph idx="4" type="subTitle"/>
          </p:nvPr>
        </p:nvSpPr>
        <p:spPr>
          <a:xfrm>
            <a:off x="796202" y="2957525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402" name="Google Shape;402;p25"/>
          <p:cNvSpPr txBox="1"/>
          <p:nvPr>
            <p:ph idx="5" type="subTitle"/>
          </p:nvPr>
        </p:nvSpPr>
        <p:spPr>
          <a:xfrm>
            <a:off x="3394048" y="3343775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3" name="Google Shape;403;p25"/>
          <p:cNvSpPr txBox="1"/>
          <p:nvPr>
            <p:ph idx="6" type="subTitle"/>
          </p:nvPr>
        </p:nvSpPr>
        <p:spPr>
          <a:xfrm>
            <a:off x="3394048" y="2957525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404" name="Google Shape;404;p25"/>
          <p:cNvSpPr txBox="1"/>
          <p:nvPr>
            <p:ph idx="7" type="subTitle"/>
          </p:nvPr>
        </p:nvSpPr>
        <p:spPr>
          <a:xfrm>
            <a:off x="5991894" y="3343775"/>
            <a:ext cx="235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5" name="Google Shape;405;p25"/>
          <p:cNvSpPr txBox="1"/>
          <p:nvPr>
            <p:ph idx="8" type="subTitle"/>
          </p:nvPr>
        </p:nvSpPr>
        <p:spPr>
          <a:xfrm>
            <a:off x="5991894" y="2957525"/>
            <a:ext cx="235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ONLY_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"/>
          <p:cNvSpPr txBox="1"/>
          <p:nvPr>
            <p:ph type="title"/>
          </p:nvPr>
        </p:nvSpPr>
        <p:spPr>
          <a:xfrm>
            <a:off x="954375" y="445025"/>
            <a:ext cx="75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08" name="Google Shape;408;p26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-7321184">
            <a:off x="7686256" y="-348354"/>
            <a:ext cx="2114962" cy="165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6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8067051" y="3391575"/>
            <a:ext cx="1864700" cy="9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6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104225" y="4686350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6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677086">
            <a:off x="7881531" y="4709951"/>
            <a:ext cx="1343461" cy="128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6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6829581">
            <a:off x="-893025" y="-4850"/>
            <a:ext cx="2431649" cy="12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6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293975" y="195447"/>
            <a:ext cx="2107225" cy="1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6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>
            <a:off x="8516850" y="4214775"/>
            <a:ext cx="627150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6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3453535" y="4806463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6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8531305">
            <a:off x="7968265" y="230297"/>
            <a:ext cx="1204854" cy="520064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6"/>
          <p:cNvSpPr txBox="1"/>
          <p:nvPr>
            <p:ph idx="1" type="subTitle"/>
          </p:nvPr>
        </p:nvSpPr>
        <p:spPr>
          <a:xfrm>
            <a:off x="720002" y="1896900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8" name="Google Shape;418;p26"/>
          <p:cNvSpPr txBox="1"/>
          <p:nvPr>
            <p:ph idx="2" type="subTitle"/>
          </p:nvPr>
        </p:nvSpPr>
        <p:spPr>
          <a:xfrm>
            <a:off x="720002" y="1510650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419" name="Google Shape;419;p26"/>
          <p:cNvSpPr txBox="1"/>
          <p:nvPr>
            <p:ph idx="3" type="subTitle"/>
          </p:nvPr>
        </p:nvSpPr>
        <p:spPr>
          <a:xfrm>
            <a:off x="3344100" y="1896900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0" name="Google Shape;420;p26"/>
          <p:cNvSpPr txBox="1"/>
          <p:nvPr>
            <p:ph idx="4" type="subTitle"/>
          </p:nvPr>
        </p:nvSpPr>
        <p:spPr>
          <a:xfrm>
            <a:off x="3344100" y="1510650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421" name="Google Shape;421;p26"/>
          <p:cNvSpPr txBox="1"/>
          <p:nvPr>
            <p:ph idx="5" type="subTitle"/>
          </p:nvPr>
        </p:nvSpPr>
        <p:spPr>
          <a:xfrm>
            <a:off x="6068094" y="1896900"/>
            <a:ext cx="235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2" name="Google Shape;422;p26"/>
          <p:cNvSpPr txBox="1"/>
          <p:nvPr>
            <p:ph idx="6" type="subTitle"/>
          </p:nvPr>
        </p:nvSpPr>
        <p:spPr>
          <a:xfrm>
            <a:off x="6068094" y="1510650"/>
            <a:ext cx="235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423" name="Google Shape;423;p26"/>
          <p:cNvSpPr txBox="1"/>
          <p:nvPr>
            <p:ph hasCustomPrompt="1" idx="7" type="title"/>
          </p:nvPr>
        </p:nvSpPr>
        <p:spPr>
          <a:xfrm flipH="1">
            <a:off x="864602" y="3102238"/>
            <a:ext cx="2166600" cy="114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24" name="Google Shape;424;p26"/>
          <p:cNvSpPr txBox="1"/>
          <p:nvPr>
            <p:ph hasCustomPrompt="1" idx="8" type="title"/>
          </p:nvPr>
        </p:nvSpPr>
        <p:spPr>
          <a:xfrm flipH="1">
            <a:off x="3488700" y="3102238"/>
            <a:ext cx="2166600" cy="114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25" name="Google Shape;425;p26"/>
          <p:cNvSpPr txBox="1"/>
          <p:nvPr>
            <p:ph hasCustomPrompt="1" idx="9" type="title"/>
          </p:nvPr>
        </p:nvSpPr>
        <p:spPr>
          <a:xfrm flipH="1">
            <a:off x="6162744" y="3102238"/>
            <a:ext cx="2166600" cy="114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ONLY_2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7"/>
          <p:cNvSpPr txBox="1"/>
          <p:nvPr>
            <p:ph type="title"/>
          </p:nvPr>
        </p:nvSpPr>
        <p:spPr>
          <a:xfrm>
            <a:off x="954375" y="445025"/>
            <a:ext cx="75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28" name="Google Shape;428;p27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-7321184">
            <a:off x="7686256" y="-348354"/>
            <a:ext cx="2114962" cy="165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7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8067051" y="3391575"/>
            <a:ext cx="1864700" cy="9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7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104225" y="4686350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7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677086">
            <a:off x="7881531" y="4709951"/>
            <a:ext cx="1343461" cy="128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7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6829581">
            <a:off x="-893025" y="-4850"/>
            <a:ext cx="2431649" cy="12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7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293975" y="195447"/>
            <a:ext cx="2107225" cy="1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7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>
            <a:off x="8516850" y="4214775"/>
            <a:ext cx="627150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27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3453535" y="4806463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27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8531305">
            <a:off x="7968265" y="230297"/>
            <a:ext cx="1204854" cy="52006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27"/>
          <p:cNvSpPr txBox="1"/>
          <p:nvPr>
            <p:ph idx="1" type="subTitle"/>
          </p:nvPr>
        </p:nvSpPr>
        <p:spPr>
          <a:xfrm>
            <a:off x="935825" y="2243925"/>
            <a:ext cx="3247200" cy="14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_5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28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>
            <a:off x="7107275" y="2326974"/>
            <a:ext cx="4982699" cy="9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8"/>
          <p:cNvSpPr txBox="1"/>
          <p:nvPr>
            <p:ph type="ctrTitle"/>
          </p:nvPr>
        </p:nvSpPr>
        <p:spPr>
          <a:xfrm flipH="1">
            <a:off x="2377025" y="994450"/>
            <a:ext cx="4357800" cy="9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41" name="Google Shape;441;p28"/>
          <p:cNvSpPr txBox="1"/>
          <p:nvPr>
            <p:ph idx="1" type="subTitle"/>
          </p:nvPr>
        </p:nvSpPr>
        <p:spPr>
          <a:xfrm flipH="1">
            <a:off x="3243725" y="2301125"/>
            <a:ext cx="2656500" cy="8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42" name="Google Shape;442;p28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5400000">
            <a:off x="845667" y="341932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8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-5400000">
            <a:off x="139067" y="341932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8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>
            <a:off x="-1048775" y="1131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8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373250" y="37838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8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flipH="1">
            <a:off x="144298" y="5400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8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flipH="1" rot="5400000">
            <a:off x="7532899" y="-416850"/>
            <a:ext cx="2206401" cy="19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8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687810" y="43607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8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>
            <a:off x="7461166" y="227075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8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flipH="1" rot="-5400000">
            <a:off x="4766984" y="107000"/>
            <a:ext cx="243543" cy="11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8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flipH="1" rot="-5400000">
            <a:off x="-462836" y="20127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28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flipH="1">
            <a:off x="6357031" y="4000308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28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>
            <a:off x="8013870" y="4000299"/>
            <a:ext cx="852308" cy="8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8"/>
          <p:cNvPicPr preferRelativeResize="0"/>
          <p:nvPr/>
        </p:nvPicPr>
        <p:blipFill>
          <a:blip r:embed="rId13">
            <a:alphaModFix amt="88000"/>
          </a:blip>
          <a:stretch>
            <a:fillRect/>
          </a:stretch>
        </p:blipFill>
        <p:spPr>
          <a:xfrm flipH="1" rot="-7361621">
            <a:off x="6790822" y="3466521"/>
            <a:ext cx="929886" cy="968354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8"/>
          <p:cNvSpPr txBox="1"/>
          <p:nvPr>
            <p:ph idx="2" type="subTitle"/>
          </p:nvPr>
        </p:nvSpPr>
        <p:spPr>
          <a:xfrm flipH="1">
            <a:off x="1957199" y="1815713"/>
            <a:ext cx="5229600" cy="48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456" name="Google Shape;456;p28"/>
          <p:cNvSpPr txBox="1"/>
          <p:nvPr/>
        </p:nvSpPr>
        <p:spPr>
          <a:xfrm>
            <a:off x="3097550" y="3820975"/>
            <a:ext cx="291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CRÉDITOS:</a:t>
            </a:r>
            <a:r>
              <a:rPr lang="en" sz="10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 Esta plantilla de presentación fue creada por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, que incluye iconos de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rPr>
              <a:t>, e infografías e imágenes de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Nanum Gothic"/>
                <a:ea typeface="Nanum Gothic"/>
                <a:cs typeface="Nanum Gothic"/>
                <a:sym typeface="Nanum Gothic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457" name="Google Shape;457;p28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5400000">
            <a:off x="7551780" y="1931874"/>
            <a:ext cx="2357339" cy="6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_5_1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9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>
            <a:off x="7107275" y="2326974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5400000">
            <a:off x="845667" y="341932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-5400000">
            <a:off x="139067" y="341932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9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flipH="1">
            <a:off x="-1048775" y="1131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9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373250" y="37838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29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flipH="1">
            <a:off x="144298" y="5400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29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flipH="1" rot="5400000">
            <a:off x="7532899" y="-416850"/>
            <a:ext cx="2206401" cy="19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9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687810" y="43607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29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>
            <a:off x="7461166" y="227075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29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flipH="1" rot="-5400000">
            <a:off x="4766984" y="107000"/>
            <a:ext cx="243543" cy="11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29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flipH="1" rot="-5400000">
            <a:off x="-462836" y="20127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29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flipH="1">
            <a:off x="6357031" y="4000308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29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>
            <a:off x="8013870" y="4000299"/>
            <a:ext cx="852308" cy="8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9"/>
          <p:cNvPicPr preferRelativeResize="0"/>
          <p:nvPr/>
        </p:nvPicPr>
        <p:blipFill>
          <a:blip r:embed="rId13">
            <a:alphaModFix amt="88000"/>
          </a:blip>
          <a:stretch>
            <a:fillRect/>
          </a:stretch>
        </p:blipFill>
        <p:spPr>
          <a:xfrm flipH="1" rot="-7361621">
            <a:off x="6790822" y="3466521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5400000">
            <a:off x="7551780" y="1931874"/>
            <a:ext cx="2357339" cy="64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0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10800000">
            <a:off x="1421584" y="4518453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0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7937474" y="4124409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0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-781201" y="-128741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0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502146" y="4301220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0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86842" y="407024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0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5400000">
            <a:off x="7117673" y="797244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0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1" y="-696700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0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-5400000">
            <a:off x="-323671" y="66705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0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6522988" y="-107482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0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1745027">
            <a:off x="8251291" y="3935408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0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10800000">
            <a:off x="7674446" y="101156"/>
            <a:ext cx="2851599" cy="155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pic>
        <p:nvPicPr>
          <p:cNvPr id="45" name="Google Shape;45;p4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-7321181">
            <a:off x="7600810" y="-329601"/>
            <a:ext cx="2192930" cy="17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7974201" y="2728350"/>
            <a:ext cx="1864700" cy="9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642100" y="4654825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7651025" y="3777300"/>
            <a:ext cx="1733650" cy="16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4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6829581">
            <a:off x="-893025" y="-4850"/>
            <a:ext cx="2431649" cy="12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293975" y="195447"/>
            <a:ext cx="2107225" cy="1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4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>
            <a:off x="8383700" y="3777300"/>
            <a:ext cx="627150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4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4199860" y="47749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4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8531303">
            <a:off x="7893215" y="270382"/>
            <a:ext cx="1249270" cy="539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6" name="Google Shape;56;p5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10800000">
            <a:off x="1421584" y="4518453"/>
            <a:ext cx="267866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7937474" y="4124409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-781201" y="-128741"/>
            <a:ext cx="1812991" cy="15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502146" y="4301220"/>
            <a:ext cx="2612224" cy="83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5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86842" y="4070245"/>
            <a:ext cx="710920" cy="8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5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5400000">
            <a:off x="7117673" y="797244"/>
            <a:ext cx="3093500" cy="8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5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10800000">
            <a:off x="1" y="-696700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5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 rot="-5400000">
            <a:off x="-323671" y="66705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5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10800000">
            <a:off x="6522988" y="-107482"/>
            <a:ext cx="227973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5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1745027">
            <a:off x="8251291" y="3935408"/>
            <a:ext cx="929886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5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10800000">
            <a:off x="7674446" y="101156"/>
            <a:ext cx="2851599" cy="15540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5"/>
          <p:cNvSpPr txBox="1"/>
          <p:nvPr>
            <p:ph idx="1" type="subTitle"/>
          </p:nvPr>
        </p:nvSpPr>
        <p:spPr>
          <a:xfrm>
            <a:off x="804700" y="2032575"/>
            <a:ext cx="268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5"/>
          <p:cNvSpPr txBox="1"/>
          <p:nvPr>
            <p:ph idx="2" type="subTitle"/>
          </p:nvPr>
        </p:nvSpPr>
        <p:spPr>
          <a:xfrm>
            <a:off x="1033300" y="1636950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69" name="Google Shape;69;p5"/>
          <p:cNvSpPr txBox="1"/>
          <p:nvPr>
            <p:ph idx="3" type="subTitle"/>
          </p:nvPr>
        </p:nvSpPr>
        <p:spPr>
          <a:xfrm>
            <a:off x="5578700" y="3421575"/>
            <a:ext cx="276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4" type="subTitle"/>
          </p:nvPr>
        </p:nvSpPr>
        <p:spPr>
          <a:xfrm>
            <a:off x="5578700" y="3055663"/>
            <a:ext cx="245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solidFill>
                  <a:schemeClr val="lt2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iriam Libre"/>
              <a:buNone/>
              <a:defRPr b="1" sz="2000"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954375" y="445025"/>
            <a:ext cx="754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3" name="Google Shape;73;p6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-7321184">
            <a:off x="7686256" y="-348354"/>
            <a:ext cx="2114962" cy="1651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5400000">
            <a:off x="8067051" y="3391575"/>
            <a:ext cx="1864700" cy="9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-104225" y="4686350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6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677086">
            <a:off x="7881531" y="4709951"/>
            <a:ext cx="1343461" cy="1280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6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6829581">
            <a:off x="-893025" y="-4850"/>
            <a:ext cx="2431649" cy="12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6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293975" y="195447"/>
            <a:ext cx="2107225" cy="11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6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>
            <a:off x="8516850" y="4214775"/>
            <a:ext cx="627150" cy="77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6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3453535" y="4806463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8531305">
            <a:off x="7968265" y="230297"/>
            <a:ext cx="1204854" cy="52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/>
          <p:nvPr>
            <p:ph idx="1" type="body"/>
          </p:nvPr>
        </p:nvSpPr>
        <p:spPr>
          <a:xfrm>
            <a:off x="1108900" y="2447200"/>
            <a:ext cx="4560900" cy="19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4" name="Google Shape;84;p7"/>
          <p:cNvSpPr txBox="1"/>
          <p:nvPr>
            <p:ph type="title"/>
          </p:nvPr>
        </p:nvSpPr>
        <p:spPr>
          <a:xfrm>
            <a:off x="1108900" y="932925"/>
            <a:ext cx="29781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pic>
        <p:nvPicPr>
          <p:cNvPr id="85" name="Google Shape;85;p7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-104225" y="4436775"/>
            <a:ext cx="4748700" cy="9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7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6829584">
            <a:off x="-932052" y="184958"/>
            <a:ext cx="3056178" cy="157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7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>
            <a:off x="559808" y="238125"/>
            <a:ext cx="2648439" cy="144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3667310" y="4661000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7"/>
          <p:cNvPicPr preferRelativeResize="0"/>
          <p:nvPr/>
        </p:nvPicPr>
        <p:blipFill rotWithShape="1">
          <a:blip r:embed="rId6">
            <a:alphaModFix amt="88000"/>
          </a:blip>
          <a:srcRect b="8990" l="3530" r="-3530" t="-8990"/>
          <a:stretch/>
        </p:blipFill>
        <p:spPr>
          <a:xfrm flipH="1" rot="-10472502">
            <a:off x="3983844" y="-388807"/>
            <a:ext cx="2379515" cy="18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7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-5400000">
            <a:off x="5405107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7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rot="5400000">
            <a:off x="6111707" y="428097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7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5405777" y="113149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7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flipH="1">
            <a:off x="7731651" y="3783850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7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>
            <a:off x="7769301" y="540000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7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flipH="1">
            <a:off x="7345464" y="436079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7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5400000">
            <a:off x="7993136" y="2012738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7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flipH="1" rot="2175155">
            <a:off x="5961554" y="1688255"/>
            <a:ext cx="3013070" cy="155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7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flipH="1">
            <a:off x="5950509" y="3780525"/>
            <a:ext cx="1561649" cy="1321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1583475" y="1466025"/>
            <a:ext cx="5977200" cy="221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01" name="Google Shape;101;p8"/>
          <p:cNvGrpSpPr/>
          <p:nvPr/>
        </p:nvGrpSpPr>
        <p:grpSpPr>
          <a:xfrm>
            <a:off x="-324400" y="-563200"/>
            <a:ext cx="10641724" cy="6345376"/>
            <a:chOff x="-324400" y="-563200"/>
            <a:chExt cx="10641724" cy="6345376"/>
          </a:xfrm>
        </p:grpSpPr>
        <p:pic>
          <p:nvPicPr>
            <p:cNvPr id="102" name="Google Shape;102;p8"/>
            <p:cNvPicPr preferRelativeResize="0"/>
            <p:nvPr/>
          </p:nvPicPr>
          <p:blipFill>
            <a:blip r:embed="rId2">
              <a:alphaModFix amt="88000"/>
            </a:blip>
            <a:stretch>
              <a:fillRect/>
            </a:stretch>
          </p:blipFill>
          <p:spPr>
            <a:xfrm rot="-5400000">
              <a:off x="-744867" y="1585811"/>
              <a:ext cx="2679831" cy="7332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8"/>
            <p:cNvPicPr preferRelativeResize="0"/>
            <p:nvPr/>
          </p:nvPicPr>
          <p:blipFill>
            <a:blip r:embed="rId2">
              <a:alphaModFix amt="88000"/>
            </a:blip>
            <a:stretch>
              <a:fillRect/>
            </a:stretch>
          </p:blipFill>
          <p:spPr>
            <a:xfrm rot="5400000">
              <a:off x="5705543" y="3989583"/>
              <a:ext cx="2814925" cy="770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8"/>
            <p:cNvPicPr preferRelativeResize="0"/>
            <p:nvPr/>
          </p:nvPicPr>
          <p:blipFill>
            <a:blip r:embed="rId3">
              <a:alphaModFix amt="88000"/>
            </a:blip>
            <a:stretch>
              <a:fillRect/>
            </a:stretch>
          </p:blipFill>
          <p:spPr>
            <a:xfrm>
              <a:off x="4608194" y="0"/>
              <a:ext cx="5709130" cy="1133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8"/>
            <p:cNvPicPr preferRelativeResize="0"/>
            <p:nvPr/>
          </p:nvPicPr>
          <p:blipFill>
            <a:blip r:embed="rId4">
              <a:alphaModFix amt="88000"/>
            </a:blip>
            <a:stretch>
              <a:fillRect/>
            </a:stretch>
          </p:blipFill>
          <p:spPr>
            <a:xfrm flipH="1">
              <a:off x="7275910" y="3395961"/>
              <a:ext cx="2365890" cy="1957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8"/>
            <p:cNvPicPr preferRelativeResize="0"/>
            <p:nvPr/>
          </p:nvPicPr>
          <p:blipFill>
            <a:blip r:embed="rId5">
              <a:alphaModFix amt="88000"/>
            </a:blip>
            <a:stretch>
              <a:fillRect/>
            </a:stretch>
          </p:blipFill>
          <p:spPr>
            <a:xfrm>
              <a:off x="7316298" y="489083"/>
              <a:ext cx="1634015" cy="13447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8"/>
            <p:cNvPicPr preferRelativeResize="0"/>
            <p:nvPr/>
          </p:nvPicPr>
          <p:blipFill>
            <a:blip r:embed="rId6">
              <a:alphaModFix amt="88000"/>
            </a:blip>
            <a:stretch>
              <a:fillRect/>
            </a:stretch>
          </p:blipFill>
          <p:spPr>
            <a:xfrm rot="-5400000">
              <a:off x="-490768" y="-396832"/>
              <a:ext cx="2508243" cy="21755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8"/>
            <p:cNvPicPr preferRelativeResize="0"/>
            <p:nvPr/>
          </p:nvPicPr>
          <p:blipFill>
            <a:blip r:embed="rId7">
              <a:alphaModFix amt="88000"/>
            </a:blip>
            <a:stretch>
              <a:fillRect/>
            </a:stretch>
          </p:blipFill>
          <p:spPr>
            <a:xfrm flipH="1">
              <a:off x="6814762" y="4084903"/>
              <a:ext cx="1560016" cy="579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8"/>
            <p:cNvPicPr preferRelativeResize="0"/>
            <p:nvPr/>
          </p:nvPicPr>
          <p:blipFill>
            <a:blip r:embed="rId8">
              <a:alphaModFix amt="88000"/>
            </a:blip>
            <a:stretch>
              <a:fillRect/>
            </a:stretch>
          </p:blipFill>
          <p:spPr>
            <a:xfrm>
              <a:off x="1022735" y="335187"/>
              <a:ext cx="1076291" cy="1334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8"/>
            <p:cNvPicPr preferRelativeResize="0"/>
            <p:nvPr/>
          </p:nvPicPr>
          <p:blipFill>
            <a:blip r:embed="rId9">
              <a:alphaModFix amt="88000"/>
            </a:blip>
            <a:stretch>
              <a:fillRect/>
            </a:stretch>
          </p:blipFill>
          <p:spPr>
            <a:xfrm rot="5400000">
              <a:off x="3374631" y="106106"/>
              <a:ext cx="279050" cy="1271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8"/>
            <p:cNvPicPr preferRelativeResize="0"/>
            <p:nvPr/>
          </p:nvPicPr>
          <p:blipFill>
            <a:blip r:embed="rId10">
              <a:alphaModFix amt="88000"/>
            </a:blip>
            <a:stretch>
              <a:fillRect/>
            </a:stretch>
          </p:blipFill>
          <p:spPr>
            <a:xfrm rot="5400000">
              <a:off x="7572766" y="2176533"/>
              <a:ext cx="2073195" cy="330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8"/>
            <p:cNvPicPr preferRelativeResize="0"/>
            <p:nvPr/>
          </p:nvPicPr>
          <p:blipFill>
            <a:blip r:embed="rId11">
              <a:alphaModFix amt="88000"/>
            </a:blip>
            <a:stretch>
              <a:fillRect/>
            </a:stretch>
          </p:blipFill>
          <p:spPr>
            <a:xfrm>
              <a:off x="7376" y="3740222"/>
              <a:ext cx="3549790" cy="1613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8"/>
            <p:cNvPicPr preferRelativeResize="0"/>
            <p:nvPr/>
          </p:nvPicPr>
          <p:blipFill>
            <a:blip r:embed="rId12">
              <a:alphaModFix amt="88000"/>
            </a:blip>
            <a:stretch>
              <a:fillRect/>
            </a:stretch>
          </p:blipFill>
          <p:spPr>
            <a:xfrm flipH="1">
              <a:off x="328526" y="3640148"/>
              <a:ext cx="1271300" cy="1209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8"/>
            <p:cNvPicPr preferRelativeResize="0"/>
            <p:nvPr/>
          </p:nvPicPr>
          <p:blipFill>
            <a:blip r:embed="rId13">
              <a:alphaModFix amt="88000"/>
            </a:blip>
            <a:stretch>
              <a:fillRect/>
            </a:stretch>
          </p:blipFill>
          <p:spPr>
            <a:xfrm rot="7361621">
              <a:off x="3362828" y="4026319"/>
              <a:ext cx="1157561" cy="12054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 txBox="1"/>
          <p:nvPr>
            <p:ph type="title"/>
          </p:nvPr>
        </p:nvSpPr>
        <p:spPr>
          <a:xfrm>
            <a:off x="1518850" y="1197900"/>
            <a:ext cx="6106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7" name="Google Shape;117;p9"/>
          <p:cNvSpPr txBox="1"/>
          <p:nvPr>
            <p:ph idx="1" type="subTitle"/>
          </p:nvPr>
        </p:nvSpPr>
        <p:spPr>
          <a:xfrm>
            <a:off x="1518950" y="2767800"/>
            <a:ext cx="6106200" cy="11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pic>
        <p:nvPicPr>
          <p:cNvPr id="118" name="Google Shape;118;p9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5400000">
            <a:off x="7567855" y="3246719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 rot="-5400000">
            <a:off x="528180" y="292944"/>
            <a:ext cx="2357339" cy="64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 rot="10800000">
            <a:off x="-1086400" y="4116270"/>
            <a:ext cx="4982699" cy="98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flipH="1" rot="10800000">
            <a:off x="-410875" y="-204182"/>
            <a:ext cx="1981301" cy="163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 rot="10800000">
            <a:off x="106673" y="3505318"/>
            <a:ext cx="1426102" cy="117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5400000">
            <a:off x="7495274" y="3722119"/>
            <a:ext cx="2206401" cy="191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9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 flipH="1" rot="10800000">
            <a:off x="650185" y="372769"/>
            <a:ext cx="1306427" cy="4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9"/>
          <p:cNvPicPr preferRelativeResize="0"/>
          <p:nvPr/>
        </p:nvPicPr>
        <p:blipFill>
          <a:blip r:embed="rId8">
            <a:alphaModFix amt="88000"/>
          </a:blip>
          <a:stretch>
            <a:fillRect/>
          </a:stretch>
        </p:blipFill>
        <p:spPr>
          <a:xfrm rot="10800000">
            <a:off x="7423541" y="3818243"/>
            <a:ext cx="946766" cy="1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9"/>
          <p:cNvPicPr preferRelativeResize="0"/>
          <p:nvPr/>
        </p:nvPicPr>
        <p:blipFill>
          <a:blip r:embed="rId9">
            <a:alphaModFix amt="88000"/>
          </a:blip>
          <a:stretch>
            <a:fillRect/>
          </a:stretch>
        </p:blipFill>
        <p:spPr>
          <a:xfrm rot="-5400000">
            <a:off x="4729359" y="4002418"/>
            <a:ext cx="243543" cy="11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/>
          <p:cNvPicPr preferRelativeResize="0"/>
          <p:nvPr/>
        </p:nvPicPr>
        <p:blipFill>
          <a:blip r:embed="rId10">
            <a:alphaModFix amt="88000"/>
          </a:blip>
          <a:stretch>
            <a:fillRect/>
          </a:stretch>
        </p:blipFill>
        <p:spPr>
          <a:xfrm rot="-5400000">
            <a:off x="-500461" y="2917531"/>
            <a:ext cx="1809400" cy="28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"/>
          <p:cNvPicPr preferRelativeResize="0"/>
          <p:nvPr/>
        </p:nvPicPr>
        <p:blipFill>
          <a:blip r:embed="rId11">
            <a:alphaModFix amt="88000"/>
          </a:blip>
          <a:stretch>
            <a:fillRect/>
          </a:stretch>
        </p:blipFill>
        <p:spPr>
          <a:xfrm rot="10800000">
            <a:off x="6371956" y="-137115"/>
            <a:ext cx="2851599" cy="1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9"/>
          <p:cNvPicPr preferRelativeResize="0"/>
          <p:nvPr/>
        </p:nvPicPr>
        <p:blipFill>
          <a:blip r:embed="rId12">
            <a:alphaModFix amt="88000"/>
          </a:blip>
          <a:stretch>
            <a:fillRect/>
          </a:stretch>
        </p:blipFill>
        <p:spPr>
          <a:xfrm flipH="1" rot="10800000">
            <a:off x="8028795" y="347994"/>
            <a:ext cx="852308" cy="8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9"/>
          <p:cNvPicPr preferRelativeResize="0"/>
          <p:nvPr/>
        </p:nvPicPr>
        <p:blipFill>
          <a:blip r:embed="rId13">
            <a:alphaModFix amt="88000"/>
          </a:blip>
          <a:stretch>
            <a:fillRect/>
          </a:stretch>
        </p:blipFill>
        <p:spPr>
          <a:xfrm rot="-3438379">
            <a:off x="5414547" y="22119"/>
            <a:ext cx="929886" cy="96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idx="1" type="body"/>
          </p:nvPr>
        </p:nvSpPr>
        <p:spPr>
          <a:xfrm>
            <a:off x="4245525" y="1633200"/>
            <a:ext cx="3721200" cy="187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3600">
                <a:latin typeface="Miriam Libre"/>
                <a:ea typeface="Miriam Libre"/>
                <a:cs typeface="Miriam Libre"/>
                <a:sym typeface="Miriam Libre"/>
              </a:defRPr>
            </a:lvl1pPr>
          </a:lstStyle>
          <a:p/>
        </p:txBody>
      </p:sp>
      <p:pic>
        <p:nvPicPr>
          <p:cNvPr id="133" name="Google Shape;133;p10"/>
          <p:cNvPicPr preferRelativeResize="0"/>
          <p:nvPr/>
        </p:nvPicPr>
        <p:blipFill>
          <a:blip r:embed="rId2">
            <a:alphaModFix amt="88000"/>
          </a:blip>
          <a:stretch>
            <a:fillRect/>
          </a:stretch>
        </p:blipFill>
        <p:spPr>
          <a:xfrm>
            <a:off x="3456400" y="3832370"/>
            <a:ext cx="3721201" cy="114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7177612" y="3555575"/>
            <a:ext cx="2380663" cy="217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/>
          <p:cNvPicPr preferRelativeResize="0"/>
          <p:nvPr/>
        </p:nvPicPr>
        <p:blipFill>
          <a:blip r:embed="rId4">
            <a:alphaModFix amt="88000"/>
          </a:blip>
          <a:stretch>
            <a:fillRect/>
          </a:stretch>
        </p:blipFill>
        <p:spPr>
          <a:xfrm flipH="1">
            <a:off x="6121931" y="4309284"/>
            <a:ext cx="1809549" cy="67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0"/>
          <p:cNvPicPr preferRelativeResize="0"/>
          <p:nvPr/>
        </p:nvPicPr>
        <p:blipFill>
          <a:blip r:embed="rId5">
            <a:alphaModFix amt="88000"/>
          </a:blip>
          <a:stretch>
            <a:fillRect/>
          </a:stretch>
        </p:blipFill>
        <p:spPr>
          <a:xfrm>
            <a:off x="5799300" y="158585"/>
            <a:ext cx="4738626" cy="9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0"/>
          <p:cNvPicPr preferRelativeResize="0"/>
          <p:nvPr/>
        </p:nvPicPr>
        <p:blipFill>
          <a:blip r:embed="rId6">
            <a:alphaModFix amt="88000"/>
          </a:blip>
          <a:stretch>
            <a:fillRect/>
          </a:stretch>
        </p:blipFill>
        <p:spPr>
          <a:xfrm rot="-5400000">
            <a:off x="7138610" y="1428784"/>
            <a:ext cx="3103674" cy="9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0"/>
          <p:cNvPicPr preferRelativeResize="0"/>
          <p:nvPr/>
        </p:nvPicPr>
        <p:blipFill>
          <a:blip r:embed="rId7">
            <a:alphaModFix amt="88000"/>
          </a:blip>
          <a:stretch>
            <a:fillRect/>
          </a:stretch>
        </p:blipFill>
        <p:spPr>
          <a:xfrm>
            <a:off x="5256877" y="92945"/>
            <a:ext cx="865050" cy="1072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4375" y="445025"/>
            <a:ext cx="746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b="1"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b="1"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b="1"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b="1"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b="1"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b="1"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b="1"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b="1"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riam Libre"/>
              <a:buNone/>
              <a:defRPr b="1" sz="2800">
                <a:solidFill>
                  <a:schemeClr val="dk1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●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○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anum Gothic"/>
              <a:buChar char="■"/>
              <a:defRPr sz="1600">
                <a:solidFill>
                  <a:schemeClr val="dk1"/>
                </a:solidFill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1"/>
          <p:cNvSpPr txBox="1"/>
          <p:nvPr>
            <p:ph type="ctrTitle"/>
          </p:nvPr>
        </p:nvSpPr>
        <p:spPr>
          <a:xfrm>
            <a:off x="708225" y="1544150"/>
            <a:ext cx="7704000" cy="182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ESTADÍSTICAS DISCIPLINA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1ª EVALUACIÓN</a:t>
            </a:r>
            <a:endParaRPr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CURSO 2022-23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491" name="Google Shape;491;p31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842625" y="3163650"/>
            <a:ext cx="6844375" cy="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32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720002" y="1017725"/>
            <a:ext cx="7703999" cy="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2"/>
          <p:cNvSpPr txBox="1"/>
          <p:nvPr/>
        </p:nvSpPr>
        <p:spPr>
          <a:xfrm>
            <a:off x="1152000" y="94325"/>
            <a:ext cx="684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anum Gothic"/>
                <a:ea typeface="Nanum Gothic"/>
                <a:cs typeface="Nanum Gothic"/>
                <a:sym typeface="Nanum Gothic"/>
              </a:rPr>
              <a:t>INCIDENCIAS Y CONDUCTAS CONTRARIAS     TOTAL 253</a:t>
            </a:r>
            <a:endParaRPr b="1" sz="24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498" name="Google Shape;498;p32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5325" y="1203575"/>
            <a:ext cx="6100551" cy="377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33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720002" y="1017725"/>
            <a:ext cx="7703999" cy="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33"/>
          <p:cNvSpPr txBox="1"/>
          <p:nvPr/>
        </p:nvSpPr>
        <p:spPr>
          <a:xfrm>
            <a:off x="1205300" y="420450"/>
            <a:ext cx="665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anum Gothic"/>
                <a:ea typeface="Nanum Gothic"/>
                <a:cs typeface="Nanum Gothic"/>
                <a:sym typeface="Nanum Gothic"/>
              </a:rPr>
              <a:t>INCIDENCIAS Y CONDUCTAS CONTRARIAS</a:t>
            </a:r>
            <a:r>
              <a:rPr b="1" lang="en" sz="2400">
                <a:latin typeface="Nanum Gothic"/>
                <a:ea typeface="Nanum Gothic"/>
                <a:cs typeface="Nanum Gothic"/>
                <a:sym typeface="Nanum Gothic"/>
              </a:rPr>
              <a:t>     </a:t>
            </a:r>
            <a:endParaRPr b="1" sz="24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505" name="Google Shape;505;p33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3425" y="1066525"/>
            <a:ext cx="6100551" cy="377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34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720002" y="1017725"/>
            <a:ext cx="7703999" cy="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34"/>
          <p:cNvSpPr txBox="1"/>
          <p:nvPr/>
        </p:nvSpPr>
        <p:spPr>
          <a:xfrm>
            <a:off x="1205300" y="420450"/>
            <a:ext cx="6655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anum Gothic"/>
                <a:ea typeface="Nanum Gothic"/>
                <a:cs typeface="Nanum Gothic"/>
                <a:sym typeface="Nanum Gothic"/>
              </a:rPr>
              <a:t>INCIDENCIAS Y CONDUCTAS CONTRARIAS     </a:t>
            </a:r>
            <a:endParaRPr b="1" sz="24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512" name="Google Shape;512;p34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0000" y="1109700"/>
            <a:ext cx="6100551" cy="377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35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1631375" y="3201775"/>
            <a:ext cx="5881251" cy="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5"/>
          <p:cNvSpPr txBox="1"/>
          <p:nvPr/>
        </p:nvSpPr>
        <p:spPr>
          <a:xfrm>
            <a:off x="1205300" y="420450"/>
            <a:ext cx="615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Nanum Gothic"/>
                <a:ea typeface="Nanum Gothic"/>
                <a:cs typeface="Nanum Gothic"/>
                <a:sym typeface="Nanum Gothic"/>
              </a:rPr>
              <a:t>CONDUCTAS CONTRARIAS (76)</a:t>
            </a:r>
            <a:endParaRPr b="1" sz="24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519" name="Google Shape;519;p35"/>
          <p:cNvSpPr txBox="1"/>
          <p:nvPr/>
        </p:nvSpPr>
        <p:spPr>
          <a:xfrm>
            <a:off x="1458600" y="1688900"/>
            <a:ext cx="571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520" name="Google Shape;520;p35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3726" y="913050"/>
            <a:ext cx="6857054" cy="42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p36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720002" y="1017725"/>
            <a:ext cx="7703999" cy="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36"/>
          <p:cNvSpPr txBox="1"/>
          <p:nvPr/>
        </p:nvSpPr>
        <p:spPr>
          <a:xfrm>
            <a:off x="1152000" y="94325"/>
            <a:ext cx="6840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Nanum Gothic"/>
                <a:ea typeface="Nanum Gothic"/>
                <a:cs typeface="Nanum Gothic"/>
                <a:sym typeface="Nanum Gothic"/>
              </a:rPr>
              <a:t>INCIDENCIAS </a:t>
            </a:r>
            <a:endParaRPr b="1" sz="24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527" name="Google Shape;527;p36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6350" y="1157500"/>
            <a:ext cx="6100551" cy="377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37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1631375" y="3201775"/>
            <a:ext cx="5881251" cy="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7"/>
          <p:cNvSpPr txBox="1"/>
          <p:nvPr/>
        </p:nvSpPr>
        <p:spPr>
          <a:xfrm>
            <a:off x="1205300" y="420450"/>
            <a:ext cx="61527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Nanum Gothic"/>
                <a:ea typeface="Nanum Gothic"/>
                <a:cs typeface="Nanum Gothic"/>
                <a:sym typeface="Nanum Gothic"/>
              </a:rPr>
              <a:t>PERSONAS CON MÁS DE 10 AMONESTACIONES    TOTAL </a:t>
            </a:r>
            <a:r>
              <a:rPr b="1" lang="en" sz="2400">
                <a:latin typeface="Nanum Gothic"/>
                <a:ea typeface="Nanum Gothic"/>
                <a:cs typeface="Nanum Gothic"/>
                <a:sym typeface="Nanum Gothic"/>
              </a:rPr>
              <a:t> 106 ( resto 147) </a:t>
            </a:r>
            <a:endParaRPr b="1" sz="24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sp>
        <p:nvSpPr>
          <p:cNvPr id="534" name="Google Shape;534;p37"/>
          <p:cNvSpPr txBox="1"/>
          <p:nvPr/>
        </p:nvSpPr>
        <p:spPr>
          <a:xfrm>
            <a:off x="1458600" y="1688900"/>
            <a:ext cx="5711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535" name="Google Shape;535;p37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8600" y="1403925"/>
            <a:ext cx="6264324" cy="387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38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720002" y="1017725"/>
            <a:ext cx="7703999" cy="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38"/>
          <p:cNvSpPr txBox="1"/>
          <p:nvPr/>
        </p:nvSpPr>
        <p:spPr>
          <a:xfrm>
            <a:off x="1205300" y="420450"/>
            <a:ext cx="690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Nanum Gothic"/>
                <a:ea typeface="Nanum Gothic"/>
                <a:cs typeface="Nanum Gothic"/>
                <a:sym typeface="Nanum Gothic"/>
              </a:rPr>
              <a:t>SANCIONES Y OTRAS MEDIDAS DISCIPLINARIAS</a:t>
            </a:r>
            <a:r>
              <a:rPr b="1" lang="en" sz="2300">
                <a:latin typeface="Nanum Gothic"/>
                <a:ea typeface="Nanum Gothic"/>
                <a:cs typeface="Nanum Gothic"/>
                <a:sym typeface="Nanum Gothic"/>
              </a:rPr>
              <a:t> </a:t>
            </a:r>
            <a:r>
              <a:rPr b="1" lang="en" sz="2400">
                <a:latin typeface="Nanum Gothic"/>
                <a:ea typeface="Nanum Gothic"/>
                <a:cs typeface="Nanum Gothic"/>
                <a:sym typeface="Nanum Gothic"/>
              </a:rPr>
              <a:t>   </a:t>
            </a:r>
            <a:endParaRPr b="1" sz="2400">
              <a:latin typeface="Nanum Gothic"/>
              <a:ea typeface="Nanum Gothic"/>
              <a:cs typeface="Nanum Gothic"/>
              <a:sym typeface="Nanum Gothic"/>
            </a:endParaRPr>
          </a:p>
        </p:txBody>
      </p:sp>
      <p:pic>
        <p:nvPicPr>
          <p:cNvPr id="542" name="Google Shape;542;p38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2825" y="1155225"/>
            <a:ext cx="6100551" cy="3772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atercolor Consulting Toolkit by Slidesgo">
  <a:themeElements>
    <a:clrScheme name="Simple Light">
      <a:dk1>
        <a:srgbClr val="000000"/>
      </a:dk1>
      <a:lt1>
        <a:srgbClr val="CD3B57"/>
      </a:lt1>
      <a:dk2>
        <a:srgbClr val="17B9BE"/>
      </a:dk2>
      <a:lt2>
        <a:srgbClr val="823A5D"/>
      </a:lt2>
      <a:accent1>
        <a:srgbClr val="F6DDC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